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84" r:id="rId3"/>
    <p:sldId id="257" r:id="rId4"/>
    <p:sldId id="331" r:id="rId5"/>
    <p:sldId id="332" r:id="rId6"/>
    <p:sldId id="385" r:id="rId7"/>
    <p:sldId id="258" r:id="rId8"/>
    <p:sldId id="268" r:id="rId9"/>
    <p:sldId id="259" r:id="rId10"/>
    <p:sldId id="333" r:id="rId11"/>
    <p:sldId id="260" r:id="rId12"/>
    <p:sldId id="269" r:id="rId13"/>
    <p:sldId id="378" r:id="rId14"/>
    <p:sldId id="374" r:id="rId15"/>
    <p:sldId id="376" r:id="rId16"/>
    <p:sldId id="375" r:id="rId17"/>
    <p:sldId id="377" r:id="rId18"/>
    <p:sldId id="379" r:id="rId19"/>
    <p:sldId id="380" r:id="rId20"/>
    <p:sldId id="381" r:id="rId21"/>
    <p:sldId id="382" r:id="rId22"/>
    <p:sldId id="383" r:id="rId23"/>
    <p:sldId id="372" r:id="rId24"/>
    <p:sldId id="373" r:id="rId25"/>
    <p:sldId id="371" r:id="rId26"/>
    <p:sldId id="334" r:id="rId27"/>
    <p:sldId id="335" r:id="rId28"/>
    <p:sldId id="336" r:id="rId29"/>
    <p:sldId id="386" r:id="rId30"/>
    <p:sldId id="271" r:id="rId31"/>
    <p:sldId id="341" r:id="rId32"/>
    <p:sldId id="342" r:id="rId33"/>
    <p:sldId id="347" r:id="rId34"/>
    <p:sldId id="348" r:id="rId35"/>
    <p:sldId id="352" r:id="rId36"/>
    <p:sldId id="349" r:id="rId37"/>
    <p:sldId id="350" r:id="rId38"/>
    <p:sldId id="351" r:id="rId39"/>
    <p:sldId id="353" r:id="rId40"/>
    <p:sldId id="270" r:id="rId41"/>
    <p:sldId id="337" r:id="rId42"/>
    <p:sldId id="338" r:id="rId43"/>
    <p:sldId id="339" r:id="rId44"/>
    <p:sldId id="340" r:id="rId45"/>
    <p:sldId id="343" r:id="rId46"/>
    <p:sldId id="358" r:id="rId47"/>
    <p:sldId id="355" r:id="rId48"/>
    <p:sldId id="356" r:id="rId49"/>
    <p:sldId id="357" r:id="rId50"/>
    <p:sldId id="344" r:id="rId51"/>
    <p:sldId id="345" r:id="rId52"/>
    <p:sldId id="346" r:id="rId53"/>
    <p:sldId id="387" r:id="rId54"/>
    <p:sldId id="359" r:id="rId55"/>
    <p:sldId id="360" r:id="rId56"/>
    <p:sldId id="361" r:id="rId57"/>
    <p:sldId id="362" r:id="rId58"/>
    <p:sldId id="368" r:id="rId59"/>
    <p:sldId id="363" r:id="rId60"/>
    <p:sldId id="364" r:id="rId61"/>
    <p:sldId id="365" r:id="rId62"/>
    <p:sldId id="369" r:id="rId63"/>
    <p:sldId id="370" r:id="rId64"/>
    <p:sldId id="367" r:id="rId65"/>
    <p:sldId id="36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0182" autoAdjust="0"/>
  </p:normalViewPr>
  <p:slideViewPr>
    <p:cSldViewPr>
      <p:cViewPr varScale="1">
        <p:scale>
          <a:sx n="66" d="100"/>
          <a:sy n="66" d="100"/>
        </p:scale>
        <p:origin x="1494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1A741-0992-4AA0-A049-7F47D3C7CCFE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20252-85E3-4E2F-8D57-3213017FC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20252-85E3-4E2F-8D57-3213017F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068C9-E40E-42E4-9C8D-346D8DFBC664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468DE-7047-4CDE-BADC-DCFE0EA6AD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latin typeface="Calibri" panose="020F0502020204030204" pitchFamily="34" charset="0"/>
              </a:rPr>
              <a:t>Online Job Portal</a:t>
            </a:r>
            <a:endParaRPr lang="en-US" sz="7200" b="1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MOVALIYA RAJAT (CE069)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MONAPARA JAYDEEP (CE067)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AKASH PADHIYAR (CE076)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 Procedures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68218"/>
            <a:ext cx="3505200" cy="5989782"/>
          </a:xfrm>
        </p:spPr>
      </p:pic>
    </p:spTree>
    <p:extLst>
      <p:ext uri="{BB962C8B-B14F-4D97-AF65-F5344CB8AC3E}">
        <p14:creationId xmlns:p14="http://schemas.microsoft.com/office/powerpoint/2010/main" val="4991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 Procedure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of Modules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>
            <a:no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Description</a:t>
            </a:r>
            <a:r>
              <a:rPr lang="en-US" sz="5400" b="1" u="sng" dirty="0"/>
              <a:t/>
            </a:r>
            <a:br>
              <a:rPr lang="en-US" sz="5400" b="1" u="sng" dirty="0"/>
            </a:br>
            <a:endParaRPr lang="en-US" sz="5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All pages use </a:t>
            </a:r>
            <a:r>
              <a:rPr lang="en-US" b="1" dirty="0" smtClean="0"/>
              <a:t>ASP </a:t>
            </a:r>
            <a:r>
              <a:rPr lang="en-US" b="1" dirty="0" err="1" smtClean="0"/>
              <a:t>DataList</a:t>
            </a:r>
            <a:r>
              <a:rPr lang="en-US" b="1" dirty="0" smtClean="0"/>
              <a:t> Control </a:t>
            </a:r>
            <a:r>
              <a:rPr lang="en-US" dirty="0" smtClean="0"/>
              <a:t>to display  data like  </a:t>
            </a:r>
            <a:r>
              <a:rPr lang="en-US" dirty="0" err="1" smtClean="0"/>
              <a:t>saved_jobs</a:t>
            </a:r>
            <a:r>
              <a:rPr lang="en-US" dirty="0" smtClean="0"/>
              <a:t>, connections, requests, posted jobs, profile details in listed format </a:t>
            </a:r>
          </a:p>
          <a:p>
            <a:r>
              <a:rPr lang="en-US" dirty="0" smtClean="0"/>
              <a:t>The pages which takes the data like mobile no, email, birthdate, </a:t>
            </a:r>
            <a:r>
              <a:rPr lang="en-US" dirty="0" err="1" smtClean="0"/>
              <a:t>year,etc</a:t>
            </a:r>
            <a:r>
              <a:rPr lang="en-US" dirty="0" smtClean="0"/>
              <a:t>. consists                </a:t>
            </a:r>
            <a:r>
              <a:rPr lang="en-US" b="1" dirty="0" smtClean="0"/>
              <a:t>ASP Validator Controls </a:t>
            </a:r>
            <a:r>
              <a:rPr lang="en-US" dirty="0" smtClean="0"/>
              <a:t>to validate entered data by user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55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consists </a:t>
            </a:r>
            <a:r>
              <a:rPr lang="en-US" dirty="0"/>
              <a:t>of text box username and </a:t>
            </a:r>
            <a:r>
              <a:rPr lang="en-US" dirty="0" smtClean="0"/>
              <a:t>password and button for login which redirects to job_recommended.aspx and posted_job.aspx by user’s role </a:t>
            </a:r>
            <a:r>
              <a:rPr lang="en-US" dirty="0"/>
              <a:t>Job Seeker </a:t>
            </a:r>
            <a:r>
              <a:rPr lang="en-US" dirty="0" smtClean="0"/>
              <a:t>and Job Provider respectively</a:t>
            </a:r>
          </a:p>
          <a:p>
            <a:r>
              <a:rPr lang="en-US" dirty="0" smtClean="0"/>
              <a:t>Also consists buttons for signup as </a:t>
            </a:r>
            <a:r>
              <a:rPr lang="en-US" dirty="0" err="1" smtClean="0"/>
              <a:t>JobSeeker</a:t>
            </a:r>
            <a:r>
              <a:rPr lang="en-US" dirty="0" smtClean="0"/>
              <a:t> or job provider and forgot password</a:t>
            </a:r>
          </a:p>
          <a:p>
            <a:r>
              <a:rPr lang="en-US" dirty="0" smtClean="0"/>
              <a:t>Consists </a:t>
            </a:r>
            <a:r>
              <a:rPr lang="en-US" dirty="0" err="1" smtClean="0"/>
              <a:t>About,Contact</a:t>
            </a:r>
            <a:r>
              <a:rPr lang="en-US" dirty="0" smtClean="0"/>
              <a:t> Us tabs which redirects to about.aspx and contact_us.aspx page respectively</a:t>
            </a:r>
          </a:p>
        </p:txBody>
      </p:sp>
    </p:spTree>
    <p:extLst>
      <p:ext uri="{BB962C8B-B14F-4D97-AF65-F5344CB8AC3E}">
        <p14:creationId xmlns:p14="http://schemas.microsoft.com/office/powerpoint/2010/main" val="13366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8229600" cy="4525963"/>
          </a:xfrm>
        </p:spPr>
        <p:txBody>
          <a:bodyPr/>
          <a:lstStyle/>
          <a:p>
            <a:r>
              <a:rPr lang="en-US" dirty="0"/>
              <a:t>about.aspx page consists the information about this application  </a:t>
            </a:r>
          </a:p>
          <a:p>
            <a:r>
              <a:rPr lang="en-US" dirty="0"/>
              <a:t>contact_us.aspx page consists the information about the creators and their </a:t>
            </a:r>
            <a:r>
              <a:rPr lang="en-US" dirty="0" err="1"/>
              <a:t>mantors</a:t>
            </a:r>
            <a:r>
              <a:rPr lang="en-US" dirty="0"/>
              <a:t> of this application</a:t>
            </a:r>
          </a:p>
          <a:p>
            <a:r>
              <a:rPr lang="en-US" dirty="0"/>
              <a:t>It also shows total available </a:t>
            </a:r>
            <a:r>
              <a:rPr lang="en-US" dirty="0" err="1"/>
              <a:t>jobs,total</a:t>
            </a:r>
            <a:r>
              <a:rPr lang="en-US" dirty="0"/>
              <a:t> job providers and total job seekers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2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job_recommended.aspx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shows the recommended jobs as per the preferences of job seeker</a:t>
            </a:r>
          </a:p>
          <a:p>
            <a:r>
              <a:rPr lang="en-US" dirty="0" smtClean="0"/>
              <a:t>Also consists menu, which consists button for saved, applied, referred &amp; approved jobs, connections, requests, reference, profile, notifications, credentials, preferences which redirects to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6418" y="3962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3962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job_saved.aspx, job_applied.aspx, job_referred.aspx , job_approved.aspx,connection_overview.aspx,</a:t>
            </a:r>
            <a:br>
              <a:rPr lang="en-US" dirty="0"/>
            </a:br>
            <a:r>
              <a:rPr lang="en-US" dirty="0"/>
              <a:t>connection_request.aspx,reference.aspx,</a:t>
            </a:r>
            <a:br>
              <a:rPr lang="en-US" dirty="0"/>
            </a:br>
            <a:r>
              <a:rPr lang="en-US" dirty="0"/>
              <a:t>profile_js_personal.aspx,notification_accept.aspx,</a:t>
            </a:r>
            <a:br>
              <a:rPr lang="en-US" dirty="0"/>
            </a:br>
            <a:r>
              <a:rPr lang="en-US" dirty="0"/>
              <a:t>profile_js_credential.aspx,profile_js_preference.aspx respectively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18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onnection_request.aspx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It shows requests  sent by other job seekers and </a:t>
            </a:r>
            <a:r>
              <a:rPr lang="en-US" dirty="0"/>
              <a:t>consists </a:t>
            </a:r>
            <a:r>
              <a:rPr lang="en-US" dirty="0" smtClean="0"/>
              <a:t>buttons to accept or decline request and show profile of sender</a:t>
            </a:r>
          </a:p>
          <a:p>
            <a:r>
              <a:rPr lang="en-US" dirty="0" smtClean="0"/>
              <a:t>It consists a menu consisting another button for sent request which redirects to connection_request_sent.aspx </a:t>
            </a:r>
          </a:p>
          <a:p>
            <a:r>
              <a:rPr lang="en-US" dirty="0" smtClean="0"/>
              <a:t>connection_request_sent.aspx shows requests sent to other jobseeker and button for cancel request and </a:t>
            </a:r>
            <a:r>
              <a:rPr lang="en-US" dirty="0" err="1"/>
              <a:t>and</a:t>
            </a:r>
            <a:r>
              <a:rPr lang="en-US" dirty="0"/>
              <a:t> show profile of </a:t>
            </a:r>
            <a:r>
              <a:rPr lang="en-US" dirty="0" smtClean="0"/>
              <a:t>other jobseeker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profile_js_personal.aspx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shows job seeker’s personal details</a:t>
            </a:r>
          </a:p>
          <a:p>
            <a:r>
              <a:rPr lang="en-US" dirty="0" smtClean="0"/>
              <a:t> Also consists menu consisting buttons for academic details, skills, projects, activities, achievements, experiences of jobseeker</a:t>
            </a:r>
          </a:p>
        </p:txBody>
      </p:sp>
    </p:spTree>
    <p:extLst>
      <p:ext uri="{BB962C8B-B14F-4D97-AF65-F5344CB8AC3E}">
        <p14:creationId xmlns:p14="http://schemas.microsoft.com/office/powerpoint/2010/main" val="6649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notification_accept.aspx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shows notification of accepted requests and button to see the profile of other job seekers which redirects to profile_js_personal.aspx</a:t>
            </a:r>
          </a:p>
          <a:p>
            <a:r>
              <a:rPr lang="en-US" dirty="0" smtClean="0"/>
              <a:t>Also contains menu consisting another button to see other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 DEFINATION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earch.aspx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consists AJAX Auto Complete Extender and three buttons for searching </a:t>
            </a:r>
            <a:r>
              <a:rPr lang="en-US" dirty="0" err="1" smtClean="0"/>
              <a:t>jobs,job</a:t>
            </a:r>
            <a:r>
              <a:rPr lang="en-US" dirty="0" smtClean="0"/>
              <a:t> seekers,           job providers by its </a:t>
            </a:r>
            <a:r>
              <a:rPr lang="en-US" dirty="0" err="1" smtClean="0"/>
              <a:t>name,designation,location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4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osted_job.aspx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56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shows posted jobs and buttons to see not selected aspirants and selected aspirants ,details of job which redirects to aspirant.aspx, aspirant_selected.aspx, jp_job_detailed.aspx respectively</a:t>
            </a:r>
          </a:p>
          <a:p>
            <a:r>
              <a:rPr lang="en-US" dirty="0" smtClean="0"/>
              <a:t>It  consists a button in side panel to post new job and also a menu consisting buttons for credential and profile which redirects to profilr_jp_credential.aspx and profile_jp_company.aspx respectively</a:t>
            </a:r>
          </a:p>
          <a:p>
            <a:r>
              <a:rPr lang="en-US" dirty="0" smtClean="0"/>
              <a:t>aspirant_selected.aspx and aspirant.aspx are consisting a button to see the references of aspirant  </a:t>
            </a:r>
          </a:p>
        </p:txBody>
      </p:sp>
    </p:spTree>
    <p:extLst>
      <p:ext uri="{BB962C8B-B14F-4D97-AF65-F5344CB8AC3E}">
        <p14:creationId xmlns:p14="http://schemas.microsoft.com/office/powerpoint/2010/main" val="3348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profie_jp_company.aspx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shows the company details of job provider</a:t>
            </a:r>
          </a:p>
          <a:p>
            <a:r>
              <a:rPr lang="en-US" dirty="0" smtClean="0"/>
              <a:t>Also consists a menu containing other buttons to see the details of contact person which redirects to profile_jp_contact_person.aspx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Aspects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410200"/>
          </a:xfrm>
        </p:spPr>
        <p:txBody>
          <a:bodyPr/>
          <a:lstStyle/>
          <a:p>
            <a:r>
              <a:rPr lang="en-US" dirty="0" smtClean="0"/>
              <a:t>Session Variables are used for security purposes and to navigate between pages</a:t>
            </a:r>
            <a:endParaRPr lang="en-US" dirty="0"/>
          </a:p>
          <a:p>
            <a:r>
              <a:rPr lang="en-IN" dirty="0" smtClean="0"/>
              <a:t>Without login no one can access any page except of login page</a:t>
            </a:r>
          </a:p>
          <a:p>
            <a:r>
              <a:rPr lang="en-IN" dirty="0" smtClean="0"/>
              <a:t>If anyone try to do then, It will be redirected  to login page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6885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7924800" cy="99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 Shots Output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7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3091"/>
            <a:ext cx="10668000" cy="7262091"/>
          </a:xfrm>
        </p:spPr>
      </p:pic>
    </p:spTree>
    <p:extLst>
      <p:ext uri="{BB962C8B-B14F-4D97-AF65-F5344CB8AC3E}">
        <p14:creationId xmlns:p14="http://schemas.microsoft.com/office/powerpoint/2010/main" val="7081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-762000"/>
            <a:ext cx="14630400" cy="8001000"/>
          </a:xfrm>
        </p:spPr>
      </p:pic>
    </p:spTree>
    <p:extLst>
      <p:ext uri="{BB962C8B-B14F-4D97-AF65-F5344CB8AC3E}">
        <p14:creationId xmlns:p14="http://schemas.microsoft.com/office/powerpoint/2010/main" val="39066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9753600" cy="6858000"/>
          </a:xfrm>
        </p:spPr>
      </p:pic>
    </p:spTree>
    <p:extLst>
      <p:ext uri="{BB962C8B-B14F-4D97-AF65-F5344CB8AC3E}">
        <p14:creationId xmlns:p14="http://schemas.microsoft.com/office/powerpoint/2010/main" val="40463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-457200"/>
            <a:ext cx="12649199" cy="7772400"/>
          </a:xfrm>
        </p:spPr>
      </p:pic>
    </p:spTree>
    <p:extLst>
      <p:ext uri="{BB962C8B-B14F-4D97-AF65-F5344CB8AC3E}">
        <p14:creationId xmlns:p14="http://schemas.microsoft.com/office/powerpoint/2010/main" val="6203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19400"/>
            <a:ext cx="8229600" cy="1143000"/>
          </a:xfrm>
        </p:spPr>
        <p:txBody>
          <a:bodyPr/>
          <a:lstStyle/>
          <a:p>
            <a:r>
              <a:rPr lang="en-US" b="1" dirty="0"/>
              <a:t>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686800" cy="617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system is designed to maximize the efficiency of connecting job seeker and job provider companies easily by providing online platform with authentication, which would otherwise be done </a:t>
            </a:r>
            <a:r>
              <a:rPr lang="en-US" dirty="0" smtClean="0"/>
              <a:t>manually</a:t>
            </a:r>
            <a:endParaRPr lang="en-US" dirty="0"/>
          </a:p>
          <a:p>
            <a:r>
              <a:rPr lang="en-US" dirty="0" smtClean="0"/>
              <a:t>Here, They </a:t>
            </a:r>
            <a:r>
              <a:rPr lang="en-US" dirty="0"/>
              <a:t>can </a:t>
            </a:r>
            <a:r>
              <a:rPr lang="en-US" dirty="0" smtClean="0"/>
              <a:t>search </a:t>
            </a:r>
            <a:r>
              <a:rPr lang="en-US" dirty="0"/>
              <a:t>complete depth information about each other and </a:t>
            </a:r>
            <a:r>
              <a:rPr lang="en-US" dirty="0" smtClean="0"/>
              <a:t>join</a:t>
            </a:r>
          </a:p>
          <a:p>
            <a:r>
              <a:rPr lang="en-US" dirty="0" smtClean="0"/>
              <a:t>It reduces </a:t>
            </a:r>
            <a:r>
              <a:rPr lang="en-US" dirty="0"/>
              <a:t>physical </a:t>
            </a:r>
            <a:r>
              <a:rPr lang="en-US" dirty="0" smtClean="0"/>
              <a:t>cost of finding jobs and aspirants</a:t>
            </a:r>
          </a:p>
          <a:p>
            <a:r>
              <a:rPr lang="en-US" dirty="0"/>
              <a:t>System will provide an automatized recommendation of jobs which will reduce the job seeker’s task to find jobs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800" dirty="0" smtClean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-304800"/>
            <a:ext cx="11201400" cy="7543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04800"/>
            <a:ext cx="10287000" cy="7239000"/>
          </a:xfrm>
        </p:spPr>
      </p:pic>
    </p:spTree>
    <p:extLst>
      <p:ext uri="{BB962C8B-B14F-4D97-AF65-F5344CB8AC3E}">
        <p14:creationId xmlns:p14="http://schemas.microsoft.com/office/powerpoint/2010/main" val="13471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304800"/>
            <a:ext cx="10210799" cy="7620000"/>
          </a:xfrm>
        </p:spPr>
      </p:pic>
    </p:spTree>
    <p:extLst>
      <p:ext uri="{BB962C8B-B14F-4D97-AF65-F5344CB8AC3E}">
        <p14:creationId xmlns:p14="http://schemas.microsoft.com/office/powerpoint/2010/main" val="19258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/>
          <a:lstStyle/>
          <a:p>
            <a:r>
              <a:rPr lang="en-IN" b="1" dirty="0" smtClean="0"/>
              <a:t>Search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235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125200" cy="6858000"/>
          </a:xfrm>
        </p:spPr>
      </p:pic>
    </p:spTree>
    <p:extLst>
      <p:ext uri="{BB962C8B-B14F-4D97-AF65-F5344CB8AC3E}">
        <p14:creationId xmlns:p14="http://schemas.microsoft.com/office/powerpoint/2010/main" val="82881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296400" cy="6858000"/>
          </a:xfrm>
        </p:spPr>
      </p:pic>
    </p:spTree>
    <p:extLst>
      <p:ext uri="{BB962C8B-B14F-4D97-AF65-F5344CB8AC3E}">
        <p14:creationId xmlns:p14="http://schemas.microsoft.com/office/powerpoint/2010/main" val="20126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0" y="-228600"/>
            <a:ext cx="16992600" cy="7543800"/>
          </a:xfrm>
        </p:spPr>
      </p:pic>
    </p:spTree>
    <p:extLst>
      <p:ext uri="{BB962C8B-B14F-4D97-AF65-F5344CB8AC3E}">
        <p14:creationId xmlns:p14="http://schemas.microsoft.com/office/powerpoint/2010/main" val="35950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3800" y="-1143000"/>
            <a:ext cx="16459200" cy="8001001"/>
          </a:xfrm>
        </p:spPr>
      </p:pic>
    </p:spTree>
    <p:extLst>
      <p:ext uri="{BB962C8B-B14F-4D97-AF65-F5344CB8AC3E}">
        <p14:creationId xmlns:p14="http://schemas.microsoft.com/office/powerpoint/2010/main" val="29722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0" y="-1524000"/>
            <a:ext cx="17983200" cy="9144000"/>
          </a:xfrm>
        </p:spPr>
      </p:pic>
    </p:spTree>
    <p:extLst>
      <p:ext uri="{BB962C8B-B14F-4D97-AF65-F5344CB8AC3E}">
        <p14:creationId xmlns:p14="http://schemas.microsoft.com/office/powerpoint/2010/main" val="16013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0" y="-1089286"/>
            <a:ext cx="18288000" cy="8480685"/>
          </a:xfrm>
        </p:spPr>
      </p:pic>
    </p:spTree>
    <p:extLst>
      <p:ext uri="{BB962C8B-B14F-4D97-AF65-F5344CB8AC3E}">
        <p14:creationId xmlns:p14="http://schemas.microsoft.com/office/powerpoint/2010/main" val="42449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Cont.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763000" cy="5410200"/>
          </a:xfrm>
        </p:spPr>
        <p:txBody>
          <a:bodyPr/>
          <a:lstStyle/>
          <a:p>
            <a:r>
              <a:rPr lang="en-US" b="1" i="1" dirty="0"/>
              <a:t>Job Provider Can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/>
              <a:t> </a:t>
            </a:r>
            <a:r>
              <a:rPr lang="en-IN" sz="2800" dirty="0" smtClean="0"/>
              <a:t>Post a job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Search other companies and job seeker by its name, location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Can also search companies and jobs by designation of its posted jobs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See aspirant’s profile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Select aspirants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8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800" dirty="0"/>
          </a:p>
          <a:p>
            <a:pPr>
              <a:buFont typeface="Wingdings" panose="05000000000000000000" pitchFamily="2" charset="2"/>
              <a:buChar char="ü"/>
            </a:pPr>
            <a:endParaRPr lang="en-IN" sz="2800" dirty="0" smtClean="0"/>
          </a:p>
          <a:p>
            <a:pPr marL="0" indent="0">
              <a:buNone/>
            </a:pPr>
            <a:endParaRPr lang="en-IN" sz="2800" dirty="0" smtClean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012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Job provider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IN" b="1" dirty="0" smtClean="0"/>
              <a:t>Sign Up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493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-304800"/>
            <a:ext cx="14478000" cy="7467600"/>
          </a:xfrm>
        </p:spPr>
      </p:pic>
    </p:spTree>
    <p:extLst>
      <p:ext uri="{BB962C8B-B14F-4D97-AF65-F5344CB8AC3E}">
        <p14:creationId xmlns:p14="http://schemas.microsoft.com/office/powerpoint/2010/main" val="70209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-304800"/>
            <a:ext cx="11125200" cy="7543800"/>
          </a:xfrm>
        </p:spPr>
      </p:pic>
    </p:spTree>
    <p:extLst>
      <p:ext uri="{BB962C8B-B14F-4D97-AF65-F5344CB8AC3E}">
        <p14:creationId xmlns:p14="http://schemas.microsoft.com/office/powerpoint/2010/main" val="164565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/>
          <a:lstStyle/>
          <a:p>
            <a:r>
              <a:rPr lang="en-IN" b="1" dirty="0" smtClean="0"/>
              <a:t>Dashboard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539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-304800"/>
            <a:ext cx="13106400" cy="8458200"/>
          </a:xfrm>
        </p:spPr>
      </p:pic>
    </p:spTree>
    <p:extLst>
      <p:ext uri="{BB962C8B-B14F-4D97-AF65-F5344CB8AC3E}">
        <p14:creationId xmlns:p14="http://schemas.microsoft.com/office/powerpoint/2010/main" val="10425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7400" y="-845696"/>
            <a:ext cx="19354800" cy="8389495"/>
          </a:xfrm>
        </p:spPr>
      </p:pic>
    </p:spTree>
    <p:extLst>
      <p:ext uri="{BB962C8B-B14F-4D97-AF65-F5344CB8AC3E}">
        <p14:creationId xmlns:p14="http://schemas.microsoft.com/office/powerpoint/2010/main" val="10279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9200" y="-762000"/>
            <a:ext cx="17983200" cy="8001000"/>
          </a:xfrm>
        </p:spPr>
      </p:pic>
    </p:spTree>
    <p:extLst>
      <p:ext uri="{BB962C8B-B14F-4D97-AF65-F5344CB8AC3E}">
        <p14:creationId xmlns:p14="http://schemas.microsoft.com/office/powerpoint/2010/main" val="41524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-152400"/>
            <a:ext cx="14782800" cy="7162800"/>
          </a:xfrm>
        </p:spPr>
      </p:pic>
    </p:spTree>
    <p:extLst>
      <p:ext uri="{BB962C8B-B14F-4D97-AF65-F5344CB8AC3E}">
        <p14:creationId xmlns:p14="http://schemas.microsoft.com/office/powerpoint/2010/main" val="3673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-228600"/>
            <a:ext cx="12344400" cy="7543800"/>
          </a:xfrm>
        </p:spPr>
      </p:pic>
    </p:spTree>
    <p:extLst>
      <p:ext uri="{BB962C8B-B14F-4D97-AF65-F5344CB8AC3E}">
        <p14:creationId xmlns:p14="http://schemas.microsoft.com/office/powerpoint/2010/main" val="77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1"/>
            <a:ext cx="7772400" cy="990599"/>
          </a:xfrm>
        </p:spPr>
        <p:txBody>
          <a:bodyPr/>
          <a:lstStyle/>
          <a:p>
            <a:r>
              <a:rPr lang="en-IN" dirty="0"/>
              <a:t>Cont.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305800" cy="5181600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Job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Seeker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Search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other companies and job seeker by </a:t>
            </a: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its            name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location 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also search companies and jobs by designation of its posted jobs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Apply for  a job 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Save a job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Refer a job to its connections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 connections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Send request</a:t>
            </a:r>
          </a:p>
          <a:p>
            <a:pPr algn="l"/>
            <a:endParaRPr lang="en-I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-304800"/>
            <a:ext cx="13944600" cy="7543800"/>
          </a:xfrm>
        </p:spPr>
      </p:pic>
    </p:spTree>
    <p:extLst>
      <p:ext uri="{BB962C8B-B14F-4D97-AF65-F5344CB8AC3E}">
        <p14:creationId xmlns:p14="http://schemas.microsoft.com/office/powerpoint/2010/main" val="24673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-457200"/>
            <a:ext cx="17830800" cy="7772400"/>
          </a:xfrm>
        </p:spPr>
      </p:pic>
    </p:spTree>
    <p:extLst>
      <p:ext uri="{BB962C8B-B14F-4D97-AF65-F5344CB8AC3E}">
        <p14:creationId xmlns:p14="http://schemas.microsoft.com/office/powerpoint/2010/main" val="35207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 Seekers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6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1067"/>
            <a:ext cx="8229600" cy="1143000"/>
          </a:xfrm>
        </p:spPr>
        <p:txBody>
          <a:bodyPr/>
          <a:lstStyle/>
          <a:p>
            <a:r>
              <a:rPr lang="en-IN" b="1" dirty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6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0200" y="-762000"/>
            <a:ext cx="18288000" cy="9220200"/>
          </a:xfrm>
        </p:spPr>
      </p:pic>
    </p:spTree>
    <p:extLst>
      <p:ext uri="{BB962C8B-B14F-4D97-AF65-F5344CB8AC3E}">
        <p14:creationId xmlns:p14="http://schemas.microsoft.com/office/powerpoint/2010/main" val="33142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-609600"/>
            <a:ext cx="14401800" cy="8001000"/>
          </a:xfrm>
        </p:spPr>
      </p:pic>
    </p:spTree>
    <p:extLst>
      <p:ext uri="{BB962C8B-B14F-4D97-AF65-F5344CB8AC3E}">
        <p14:creationId xmlns:p14="http://schemas.microsoft.com/office/powerpoint/2010/main" val="42613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800" y="-533400"/>
            <a:ext cx="14325600" cy="7772400"/>
          </a:xfrm>
        </p:spPr>
      </p:pic>
    </p:spTree>
    <p:extLst>
      <p:ext uri="{BB962C8B-B14F-4D97-AF65-F5344CB8AC3E}">
        <p14:creationId xmlns:p14="http://schemas.microsoft.com/office/powerpoint/2010/main" val="15477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-304800"/>
            <a:ext cx="15544800" cy="7620000"/>
          </a:xfrm>
        </p:spPr>
      </p:pic>
    </p:spTree>
    <p:extLst>
      <p:ext uri="{BB962C8B-B14F-4D97-AF65-F5344CB8AC3E}">
        <p14:creationId xmlns:p14="http://schemas.microsoft.com/office/powerpoint/2010/main" val="247469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-533400"/>
            <a:ext cx="13335000" cy="7772400"/>
          </a:xfrm>
        </p:spPr>
      </p:pic>
    </p:spTree>
    <p:extLst>
      <p:ext uri="{BB962C8B-B14F-4D97-AF65-F5344CB8AC3E}">
        <p14:creationId xmlns:p14="http://schemas.microsoft.com/office/powerpoint/2010/main" val="212152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0" y="-685800"/>
            <a:ext cx="16002000" cy="8229600"/>
          </a:xfrm>
        </p:spPr>
      </p:pic>
    </p:spTree>
    <p:extLst>
      <p:ext uri="{BB962C8B-B14F-4D97-AF65-F5344CB8AC3E}">
        <p14:creationId xmlns:p14="http://schemas.microsoft.com/office/powerpoint/2010/main" val="41458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Design in SQL Server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1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-609600"/>
            <a:ext cx="15697200" cy="7848600"/>
          </a:xfrm>
        </p:spPr>
      </p:pic>
    </p:spTree>
    <p:extLst>
      <p:ext uri="{BB962C8B-B14F-4D97-AF65-F5344CB8AC3E}">
        <p14:creationId xmlns:p14="http://schemas.microsoft.com/office/powerpoint/2010/main" val="15796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-609600"/>
            <a:ext cx="14706600" cy="7696200"/>
          </a:xfrm>
        </p:spPr>
      </p:pic>
    </p:spTree>
    <p:extLst>
      <p:ext uri="{BB962C8B-B14F-4D97-AF65-F5344CB8AC3E}">
        <p14:creationId xmlns:p14="http://schemas.microsoft.com/office/powerpoint/2010/main" val="23226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533400"/>
            <a:ext cx="14630400" cy="7924800"/>
          </a:xfrm>
        </p:spPr>
      </p:pic>
    </p:spTree>
    <p:extLst>
      <p:ext uri="{BB962C8B-B14F-4D97-AF65-F5344CB8AC3E}">
        <p14:creationId xmlns:p14="http://schemas.microsoft.com/office/powerpoint/2010/main" val="7218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457200"/>
            <a:ext cx="14478000" cy="8077200"/>
          </a:xfrm>
        </p:spPr>
      </p:pic>
    </p:spTree>
    <p:extLst>
      <p:ext uri="{BB962C8B-B14F-4D97-AF65-F5344CB8AC3E}">
        <p14:creationId xmlns:p14="http://schemas.microsoft.com/office/powerpoint/2010/main" val="27913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800" y="-381000"/>
            <a:ext cx="14325600" cy="7696200"/>
          </a:xfrm>
        </p:spPr>
      </p:pic>
    </p:spTree>
    <p:extLst>
      <p:ext uri="{BB962C8B-B14F-4D97-AF65-F5344CB8AC3E}">
        <p14:creationId xmlns:p14="http://schemas.microsoft.com/office/powerpoint/2010/main" val="216908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54762"/>
          </a:xfrm>
        </p:spPr>
        <p:txBody>
          <a:bodyPr>
            <a:normAutofit/>
          </a:bodyPr>
          <a:lstStyle/>
          <a:p>
            <a:r>
              <a:rPr lang="en-IN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End</a:t>
            </a:r>
            <a:endParaRPr lang="en-IN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0" y="-1447800"/>
            <a:ext cx="14478000" cy="85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Explorer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8200"/>
            <a:ext cx="3276599" cy="5943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3999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671</Words>
  <Application>Microsoft Office PowerPoint</Application>
  <PresentationFormat>On-screen Show (4:3)</PresentationFormat>
  <Paragraphs>89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Rounded MT Bold</vt:lpstr>
      <vt:lpstr>Berlin Sans FB Demi</vt:lpstr>
      <vt:lpstr>Calibri</vt:lpstr>
      <vt:lpstr>Wingdings</vt:lpstr>
      <vt:lpstr>Office Theme</vt:lpstr>
      <vt:lpstr>Online Job Portal</vt:lpstr>
      <vt:lpstr>BRIEF DEFINATION</vt:lpstr>
      <vt:lpstr>PowerPoint Presentation</vt:lpstr>
      <vt:lpstr>Cont.</vt:lpstr>
      <vt:lpstr>Cont.</vt:lpstr>
      <vt:lpstr>Database Design in SQL Server</vt:lpstr>
      <vt:lpstr>DATABASE DESIGN</vt:lpstr>
      <vt:lpstr>Server Explorer</vt:lpstr>
      <vt:lpstr>Table</vt:lpstr>
      <vt:lpstr>Stored Procedures</vt:lpstr>
      <vt:lpstr>Stored Procedure</vt:lpstr>
      <vt:lpstr>Description of Modules</vt:lpstr>
      <vt:lpstr>General Description </vt:lpstr>
      <vt:lpstr>Login.aspx</vt:lpstr>
      <vt:lpstr>PowerPoint Presentation</vt:lpstr>
      <vt:lpstr>job_recommended.aspx</vt:lpstr>
      <vt:lpstr>connection_request.aspx</vt:lpstr>
      <vt:lpstr>profile_js_personal.aspx</vt:lpstr>
      <vt:lpstr>notification_accept.aspx</vt:lpstr>
      <vt:lpstr>search.aspx</vt:lpstr>
      <vt:lpstr>posted_job.aspx</vt:lpstr>
      <vt:lpstr>profie_jp_company.aspx</vt:lpstr>
      <vt:lpstr>Security Aspects</vt:lpstr>
      <vt:lpstr>Screen Shots Output</vt:lpstr>
      <vt:lpstr>PowerPoint Presentation</vt:lpstr>
      <vt:lpstr>PowerPoint Presentation</vt:lpstr>
      <vt:lpstr>PowerPoint Presentation</vt:lpstr>
      <vt:lpstr>PowerPoint Presentation</vt:lpstr>
      <vt:lpstr>Login</vt:lpstr>
      <vt:lpstr>PowerPoint Presentation</vt:lpstr>
      <vt:lpstr>PowerPoint Presentation</vt:lpstr>
      <vt:lpstr>PowerPoint Presentation</vt:lpstr>
      <vt:lpstr>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Job provider</vt:lpstr>
      <vt:lpstr>Sign Up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Job Seekers</vt:lpstr>
      <vt:lpstr>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TOURS AND TRAVELS MANAGEMENT SYSTEM</dc:title>
  <dc:creator>shivam gohel</dc:creator>
  <cp:lastModifiedBy>Jaydeep Monapara</cp:lastModifiedBy>
  <cp:revision>95</cp:revision>
  <dcterms:created xsi:type="dcterms:W3CDTF">2017-11-07T19:25:06Z</dcterms:created>
  <dcterms:modified xsi:type="dcterms:W3CDTF">2017-11-09T04:27:02Z</dcterms:modified>
</cp:coreProperties>
</file>